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72" r:id="rId4"/>
    <p:sldId id="269" r:id="rId5"/>
    <p:sldId id="271" r:id="rId6"/>
    <p:sldId id="270" r:id="rId7"/>
    <p:sldId id="273" r:id="rId8"/>
    <p:sldId id="274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40415"/>
    <a:srgbClr val="CD9731"/>
    <a:srgbClr val="CE0417"/>
    <a:srgbClr val="DA0418"/>
    <a:srgbClr val="CB0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2C406-75E5-434C-A45D-E54AE207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4596E6-D86B-44B3-8CF3-8BD99393F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D5900-0745-4CF5-91C7-35F13C2C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69D28-8C7E-42C4-9F7E-672B7DC3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2DF9A-10DA-4DAD-9207-8020DBD5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5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8EB9-F89A-4B1D-BB1C-F9CE7C1F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68C89-0255-4DBF-8F5F-48BE25362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55D48-7F39-4623-A342-C93FEED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B59DD-2A35-47F8-ACCE-98C617D1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9BFC5-B4CA-4434-AD74-65C44A06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9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27ABFB-CEAC-4F89-BF9B-86ACA1CE0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C1CAB2-EA71-4432-B783-7D32E2014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D42D09-C4D9-4423-8772-5E4880BA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BD681-767A-4BA6-AEC5-B0C34C45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7E393-E627-44CD-AC8A-24051DC2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4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20DE2-93EF-4735-9D3C-D3B294C3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0EB60-05FD-4FC2-81E7-8CA5B271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C2CB0-227B-4B8A-B383-23D541B8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CDBEB-F659-4633-BD9B-048A5BDA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94AC6-B977-47A0-8BD9-9894F8F9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019E2-1979-4884-AB8F-29BD126F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236F6-EBE0-42CD-AE79-46B56E5A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36CBA-5412-43C4-834C-B9F13576F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231C3B-DFE9-4A2C-A6D4-298DC896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24A85-B932-4E58-9011-FA208416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77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D702-066A-49C2-8DCB-3B8759D2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FFB1B-DCCD-4871-99BC-9D007C49E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7B58B9-8F6D-4D9F-9E53-3D30787DF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3B00B-96DA-4236-8A9E-1CE38E81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729A48-7C64-452D-A2C1-CD2BECA0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D3957-E78B-4177-BBB8-450501FA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AE712-AE5C-497D-99FD-52108865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0BC10-656B-430B-A7B6-3530C24F3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7F927B-F17E-4391-A23C-DA9E1AA33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0BD36B-DCEC-48E3-948F-45C31BDA8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9187C7-857A-4C56-8CA7-BBC3E12C5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30B2F-A732-4B0D-9B83-6859B971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37707-A10C-4A69-B2B3-2996DC22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777024-9360-491B-8B42-68F893E5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5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9B1FE-BB4E-4382-910B-EFDBE70F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82BA14-071D-45E7-946B-42B67154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6FE3E1-9F3E-465A-8E96-FE3E5208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942E3-9ACE-494F-BB4C-215EAE21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05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48749D-70F3-4D03-A3AB-E35EDA11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EC4639-AB1B-4651-93D6-9648D6C8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FF9B1-DBA8-4D2F-B34E-4ADA4ECC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1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B5EFB-71A7-4957-B141-1FBB8FDB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49D1A-5D1B-4856-9FB1-92002842F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B0555-C1BF-4356-9C02-C6F587D2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080E7A-F639-4DB4-8849-52F22CFC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F2DC4-7A21-4E97-947E-4DC1FF4C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4DA90-4739-42EE-9F91-8C76CD08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38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ED2D3-1740-425C-8E23-3FFBE356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51F893-9D2A-4328-B0E7-05AF9982F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04ADB5-B0AC-4FDA-8411-A4A9C5A63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CF25A8-77DE-4B5F-A97A-5CF35E0D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62763-92D1-4DAA-9773-5F480A51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B38951-9D1B-413E-89C8-EB6C631D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00B3A-A1AA-4104-9E74-BA67CB5B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D79FC-D537-4DB1-90FA-E73324626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CAA98-5F88-4657-BBE9-18A5D4CF0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E4A3E-9530-4450-8110-6D2A8ECF008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ACC92-62D2-4592-9D6D-CA810BAFA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52F05-B62A-44F7-B297-CE6105FD1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888DD-E9B5-4867-992B-B444A2F42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79424-4FDD-498E-9E12-1DCBA92BC606}"/>
              </a:ext>
            </a:extLst>
          </p:cNvPr>
          <p:cNvSpPr txBox="1"/>
          <p:nvPr/>
        </p:nvSpPr>
        <p:spPr>
          <a:xfrm>
            <a:off x="1818136" y="2220382"/>
            <a:ext cx="63498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모바일앱프로젝트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내 맘속에 저장★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241BC4-9ADA-4ACC-8ECF-276B4A824CF4}"/>
              </a:ext>
            </a:extLst>
          </p:cNvPr>
          <p:cNvSpPr txBox="1"/>
          <p:nvPr/>
        </p:nvSpPr>
        <p:spPr>
          <a:xfrm>
            <a:off x="9598157" y="4646779"/>
            <a:ext cx="2441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ko-KR" altLang="en-US"/>
            </a:pPr>
            <a:r>
              <a:rPr lang="ko-KR" altLang="ko-KR" b="1" spc="1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구건우/컴퓨터학부</a:t>
            </a:r>
          </a:p>
          <a:p>
            <a:pPr algn="ctr">
              <a:defRPr lang="ko-KR" altLang="en-US"/>
            </a:pPr>
            <a:r>
              <a:rPr lang="ko-KR" altLang="ko-KR" b="1" spc="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정동화/컴퓨터학부</a:t>
            </a:r>
          </a:p>
          <a:p>
            <a:pPr algn="ctr">
              <a:defRPr lang="ko-KR" altLang="en-US"/>
            </a:pPr>
            <a:r>
              <a:rPr lang="ko-KR" altLang="ko-KR" b="1" spc="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이석기/컴퓨터학부</a:t>
            </a:r>
          </a:p>
          <a:p>
            <a:pPr algn="ctr">
              <a:defRPr lang="ko-KR" altLang="en-US"/>
            </a:pPr>
            <a:r>
              <a:rPr lang="ko-KR" altLang="ko-KR" b="1" spc="1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위즈하오</a:t>
            </a:r>
            <a:r>
              <a:rPr lang="ko-KR" altLang="ko-KR" b="1" spc="100" dirty="0">
                <a:latin typeface="HY견고딕" panose="02030600000101010101" pitchFamily="18" charset="-127"/>
                <a:ea typeface="HY견고딕" panose="02030600000101010101" pitchFamily="18" charset="-127"/>
              </a:rPr>
              <a:t>/컴퓨터학부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8035D6-9F89-475B-9E05-CD3FEF9206E0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0177E1-0265-47A8-89C9-519CE3CBFA39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338ABF6-B43F-42F1-B6A8-160EDB571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09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1934295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DA732-534F-4362-976D-8CB7C93EFA3D}"/>
              </a:ext>
            </a:extLst>
          </p:cNvPr>
          <p:cNvSpPr txBox="1"/>
          <p:nvPr/>
        </p:nvSpPr>
        <p:spPr>
          <a:xfrm>
            <a:off x="560894" y="2024109"/>
            <a:ext cx="7236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프로젝트 소개</a:t>
            </a:r>
          </a:p>
          <a:p>
            <a:pPr>
              <a:buNone/>
              <a:defRPr lang="ko-KR" altLang="en-US"/>
            </a:pP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진행 상황</a:t>
            </a:r>
          </a:p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- 날씨 정보 기능</a:t>
            </a:r>
          </a:p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- 사진에 위치정보 저장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메모기능</a:t>
            </a:r>
          </a:p>
          <a:p>
            <a:pPr>
              <a:buNone/>
              <a:defRPr lang="ko-KR" altLang="en-US"/>
            </a:pP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향후 계획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None/>
              <a:defRPr lang="ko-KR" altLang="en-US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None/>
              <a:defRPr lang="ko-KR" altLang="en-US"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33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2445542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3EB7E89-A6A0-42B5-B83A-CE563EF35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4" y="2024109"/>
            <a:ext cx="5201122" cy="3811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2EF625-68C9-4D29-9633-3919B53405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219" y1="45469" x2="55000" y2="46719"/>
                        <a14:foregroundMark x1="51719" y1="45000" x2="51719" y2="45000"/>
                        <a14:foregroundMark x1="50156" y1="44688" x2="48594" y2="44844"/>
                        <a14:foregroundMark x1="51719" y1="43906" x2="48750" y2="44063"/>
                        <a14:foregroundMark x1="51563" y1="44063" x2="47969" y2="44688"/>
                        <a14:foregroundMark x1="52031" y1="45000" x2="48281" y2="45000"/>
                        <a14:foregroundMark x1="53125" y1="44375" x2="50781" y2="44375"/>
                        <a14:foregroundMark x1="50625" y1="50156" x2="47813" y2="52031"/>
                        <a14:foregroundMark x1="50156" y1="51250" x2="47344" y2="52656"/>
                        <a14:foregroundMark x1="48750" y1="52188" x2="48438" y2="54844"/>
                        <a14:foregroundMark x1="49063" y1="50781" x2="50625" y2="52344"/>
                        <a14:foregroundMark x1="51719" y1="49688" x2="52500" y2="51563"/>
                        <a14:foregroundMark x1="51875" y1="51719" x2="52031" y2="54063"/>
                        <a14:foregroundMark x1="47188" y1="44844" x2="49688" y2="44688"/>
                        <a14:foregroundMark x1="49219" y1="43906" x2="52656" y2="44375"/>
                        <a14:foregroundMark x1="52969" y1="44219" x2="55781" y2="46250"/>
                        <a14:foregroundMark x1="56094" y1="46563" x2="57031" y2="48281"/>
                        <a14:foregroundMark x1="58125" y1="51406" x2="56719" y2="46719"/>
                        <a14:foregroundMark x1="64219" y1="43438" x2="68281" y2="43594"/>
                        <a14:foregroundMark x1="63906" y1="43281" x2="66563" y2="4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51" y="1850545"/>
            <a:ext cx="1735885" cy="1735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1DDF75-E803-4BEF-A1CC-02C5B6A8C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55" y="2257891"/>
            <a:ext cx="5816475" cy="3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2445542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5BCAF7-4898-475A-A0D4-4B96B6A1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3" y="1839722"/>
            <a:ext cx="3986213" cy="43910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39D83-657F-4A10-B7D6-2DC68CB50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07" y="2392510"/>
            <a:ext cx="3282384" cy="2533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0D55-382C-41C4-A683-D55F3E4F5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5" y="2011004"/>
            <a:ext cx="1757680" cy="1073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77D5CB-4DC3-4FB6-9FED-6A608CF92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76" y="4218689"/>
            <a:ext cx="1463437" cy="1818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53562D-DE57-41B8-AC49-08008406E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264" y="1839722"/>
            <a:ext cx="1557551" cy="14163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0050F3-8036-448F-A728-DF993B5D8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264" y="4260068"/>
            <a:ext cx="1220729" cy="14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2445542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9688640-F881-41D9-B44A-7DF549B3CD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 b="8923"/>
          <a:stretch/>
        </p:blipFill>
        <p:spPr>
          <a:xfrm>
            <a:off x="1498600" y="1779961"/>
            <a:ext cx="9194800" cy="4353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4DD70-5184-48F1-AB0E-A3143247D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1870503"/>
            <a:ext cx="738039" cy="450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E08270-F43E-447F-AC6B-17B2A2C9F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89" y="1870503"/>
            <a:ext cx="495831" cy="450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AE2661-DEB1-4B2B-8F32-BEA816316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68" y="2507171"/>
            <a:ext cx="2542432" cy="2054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C99E88-4903-4716-92C1-5564FC2F7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507171"/>
            <a:ext cx="2433320" cy="20546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5EB6BD-E1A3-4A92-BC67-6DD8BE27C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60" y="2532459"/>
            <a:ext cx="2496712" cy="20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2568386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정보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AE4EA88-CB3F-40B3-A3CF-1F2362171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311" y="1852270"/>
            <a:ext cx="2455378" cy="3888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F07B3C-0B40-4AEF-8BA4-F3A5F512DFB2}"/>
              </a:ext>
            </a:extLst>
          </p:cNvPr>
          <p:cNvSpPr txBox="1"/>
          <p:nvPr/>
        </p:nvSpPr>
        <p:spPr>
          <a:xfrm>
            <a:off x="7950090" y="1852270"/>
            <a:ext cx="3200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 위치의 현재 날씨를 출력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하단 아이콘은 그 상황에 맞는 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 아이콘으로 수정예정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25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4133026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위치정보 저장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메모기능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AD07F40-980B-4422-AA3D-2E8313AB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8825" y="167093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02BC07-3326-4A60-9720-A15876117740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36C9-8F50-45AE-A4FF-CC7CD773A03B}"/>
              </a:ext>
            </a:extLst>
          </p:cNvPr>
          <p:cNvSpPr txBox="1"/>
          <p:nvPr/>
        </p:nvSpPr>
        <p:spPr>
          <a:xfrm>
            <a:off x="560894" y="1025360"/>
            <a:ext cx="1725106" cy="523220"/>
          </a:xfrm>
          <a:prstGeom prst="rect">
            <a:avLst/>
          </a:prstGeom>
          <a:solidFill>
            <a:srgbClr val="B40415">
              <a:alpha val="23922"/>
            </a:srgbClr>
          </a:solidFill>
        </p:spPr>
        <p:txBody>
          <a:bodyPr wrap="square" rtlCol="0">
            <a:spAutoFit/>
          </a:bodyPr>
          <a:lstStyle/>
          <a:p>
            <a:pPr>
              <a:buNone/>
              <a:defRPr lang="ko-KR" altLang="en-US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FD85F9-799E-4ECF-A8AE-E9B1CB6EB9B8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C250E-7E30-4007-A246-CD1396850600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F4C1C-3E21-4170-BA26-C484F93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C371DF-4891-42EB-BA53-8F63F7B41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08559"/>
              </p:ext>
            </p:extLst>
          </p:nvPr>
        </p:nvGraphicFramePr>
        <p:xfrm>
          <a:off x="3261360" y="782732"/>
          <a:ext cx="609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36513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5704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717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22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두 진행 상황을 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하나로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편집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버그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에러 수정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최종발표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49354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63E913E-8B86-44C3-A48D-A0D405CE0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775262"/>
              </p:ext>
            </p:extLst>
          </p:nvPr>
        </p:nvGraphicFramePr>
        <p:xfrm>
          <a:off x="1423447" y="2162386"/>
          <a:ext cx="9742390" cy="367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770">
                  <a:extLst>
                    <a:ext uri="{9D8B030D-6E8A-4147-A177-3AD203B41FA5}">
                      <a16:colId xmlns:a16="http://schemas.microsoft.com/office/drawing/2014/main" val="2291444883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4104569654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3056830901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1700649708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189878400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2236478169"/>
                    </a:ext>
                  </a:extLst>
                </a:gridCol>
                <a:gridCol w="1391770">
                  <a:extLst>
                    <a:ext uri="{9D8B030D-6E8A-4147-A177-3AD203B41FA5}">
                      <a16:colId xmlns:a16="http://schemas.microsoft.com/office/drawing/2014/main" val="2159469890"/>
                    </a:ext>
                  </a:extLst>
                </a:gridCol>
              </a:tblGrid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65623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72300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26862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46941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035303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4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8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CBB163-6965-4435-8D59-FA6C7A21ECBC}"/>
              </a:ext>
            </a:extLst>
          </p:cNvPr>
          <p:cNvSpPr/>
          <p:nvPr/>
        </p:nvSpPr>
        <p:spPr>
          <a:xfrm>
            <a:off x="0" y="6365289"/>
            <a:ext cx="12192000" cy="492711"/>
          </a:xfrm>
          <a:prstGeom prst="rect">
            <a:avLst/>
          </a:prstGeom>
          <a:solidFill>
            <a:srgbClr val="B40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DB6B45-F38C-4992-96C8-9B6FA8E3428D}"/>
              </a:ext>
            </a:extLst>
          </p:cNvPr>
          <p:cNvGrpSpPr/>
          <p:nvPr/>
        </p:nvGrpSpPr>
        <p:grpSpPr>
          <a:xfrm>
            <a:off x="0" y="-31360"/>
            <a:ext cx="12192000" cy="581191"/>
            <a:chOff x="0" y="-31360"/>
            <a:chExt cx="12192000" cy="5811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4BE856-A6D1-44DD-B85E-EE289E12194B}"/>
                </a:ext>
              </a:extLst>
            </p:cNvPr>
            <p:cNvSpPr/>
            <p:nvPr/>
          </p:nvSpPr>
          <p:spPr>
            <a:xfrm>
              <a:off x="0" y="-31360"/>
              <a:ext cx="12192000" cy="581191"/>
            </a:xfrm>
            <a:prstGeom prst="rect">
              <a:avLst/>
            </a:prstGeom>
            <a:solidFill>
              <a:srgbClr val="B404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84AA7D-475F-4DAE-87E8-725F5CC8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2" y="53125"/>
              <a:ext cx="1539176" cy="41222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9594A7-7C46-408D-B58E-60CE02DC036E}"/>
              </a:ext>
            </a:extLst>
          </p:cNvPr>
          <p:cNvSpPr/>
          <p:nvPr/>
        </p:nvSpPr>
        <p:spPr>
          <a:xfrm>
            <a:off x="3883587" y="2159466"/>
            <a:ext cx="392767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QnA</a:t>
            </a:r>
            <a:endParaRPr lang="en-US" altLang="ko-KR" sz="13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6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140</Words>
  <Application>Microsoft Office PowerPoint</Application>
  <PresentationFormat>와이드스크린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HY견고딕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동화</dc:creator>
  <cp:lastModifiedBy>정 동화</cp:lastModifiedBy>
  <cp:revision>31</cp:revision>
  <dcterms:created xsi:type="dcterms:W3CDTF">2019-09-16T11:06:46Z</dcterms:created>
  <dcterms:modified xsi:type="dcterms:W3CDTF">2019-11-26T12:43:50Z</dcterms:modified>
</cp:coreProperties>
</file>